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9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6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3203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9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8640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51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3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68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9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3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6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5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92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2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00529B"/>
                </a:solidFill>
              </a:defRPr>
            </a:pPr>
            <a:r>
              <a:t>Bonrix GPS Track &amp; Trace Solutions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92024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0645AD"/>
                </a:solidFill>
              </a:defRPr>
            </a:pPr>
            <a:r>
              <a:rPr dirty="0"/>
              <a:t>GPStracking.co.in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3105" y="2651760"/>
            <a:ext cx="842089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111111"/>
                </a:solidFill>
              </a:defRPr>
            </a:pPr>
            <a:r>
              <a:rPr dirty="0"/>
              <a:t>• Core focus: Precision GPS tracking for vehicles, assets, and employees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rPr dirty="0"/>
              <a:t>• Access: Real-time web and mobile tracking platforms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rPr dirty="0"/>
              <a:t>• Technology: GPS/GPRS/SMS-based solutions with alerts and histories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rPr dirty="0"/>
              <a:t>• Coverage: Ahmedabad, Gujarat, India</a:t>
            </a:r>
          </a:p>
          <a:p>
            <a:pPr>
              <a:defRPr sz="1600">
                <a:solidFill>
                  <a:srgbClr val="111111"/>
                </a:solidFill>
              </a:defRPr>
            </a:pPr>
            <a:r>
              <a:rPr dirty="0"/>
              <a:t>• Compatibility: Works with personal, vehicle (OBD-II/hardwired), and asset devices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Offerings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0680" y="1486227"/>
            <a:ext cx="6758239" cy="5371773"/>
          </a:xfrm>
        </p:spPr>
        <p:txBody>
          <a:bodyPr>
            <a:noAutofit/>
          </a:bodyPr>
          <a:lstStyle/>
          <a:p>
            <a:pPr>
              <a:defRPr sz="2000" b="1">
                <a:solidFill>
                  <a:srgbClr val="0645AD"/>
                </a:solidFill>
              </a:defRPr>
            </a:pPr>
            <a:r>
              <a:rPr sz="1400" dirty="0"/>
              <a:t>Vehicle Tracking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400" dirty="0" smtClean="0"/>
              <a:t>       </a:t>
            </a:r>
            <a:r>
              <a:rPr sz="1400" dirty="0" smtClean="0"/>
              <a:t>• </a:t>
            </a:r>
            <a:r>
              <a:rPr sz="1400" dirty="0"/>
              <a:t>Real-time fleet monitoring, speed alerts, route history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4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400" dirty="0"/>
              <a:t>Employee Tracking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400" dirty="0" smtClean="0"/>
              <a:t>       </a:t>
            </a:r>
            <a:r>
              <a:rPr sz="1400" dirty="0" smtClean="0"/>
              <a:t>• </a:t>
            </a:r>
            <a:r>
              <a:rPr sz="1400" dirty="0"/>
              <a:t>Location-based attendance and activity monitoring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4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400" dirty="0"/>
              <a:t>Asset Tracking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400" dirty="0" smtClean="0"/>
              <a:t>       </a:t>
            </a:r>
            <a:r>
              <a:rPr sz="1400" dirty="0" smtClean="0"/>
              <a:t>• </a:t>
            </a:r>
            <a:r>
              <a:rPr sz="1400" dirty="0"/>
              <a:t>Geo-fencing, tamper alerts, and 24/7 monitoring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4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400" dirty="0"/>
              <a:t>Web Tracking Demo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400" dirty="0" smtClean="0"/>
              <a:t>       </a:t>
            </a:r>
            <a:r>
              <a:rPr sz="1400" dirty="0" smtClean="0"/>
              <a:t>• </a:t>
            </a:r>
            <a:r>
              <a:rPr sz="1400" dirty="0"/>
              <a:t>Full-featured platform at tracker24.in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4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400" dirty="0"/>
              <a:t>Mobile Tracking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400" dirty="0" smtClean="0"/>
              <a:t>       </a:t>
            </a:r>
            <a:r>
              <a:rPr sz="1400" dirty="0" smtClean="0"/>
              <a:t>• </a:t>
            </a:r>
            <a:r>
              <a:rPr sz="1400" dirty="0"/>
              <a:t>Mobile web (tracker24.in/</a:t>
            </a:r>
            <a:r>
              <a:rPr sz="1400" dirty="0" err="1"/>
              <a:t>mt</a:t>
            </a:r>
            <a:r>
              <a:rPr sz="1400" dirty="0"/>
              <a:t>) and iPhone web (iphone.bonrix.in)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Features &amp;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13163"/>
            <a:ext cx="6591985" cy="5306291"/>
          </a:xfrm>
        </p:spPr>
        <p:txBody>
          <a:bodyPr>
            <a:noAutofit/>
          </a:bodyPr>
          <a:lstStyle/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Real-time Visibility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Live location updates across devices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Actionable Alerts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Speed notifications, tamper alerts, geo-fence breaches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Historical Insights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Route history for review and optimization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Workforce Efficiency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Attendance and activity tracking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Device Flexibility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OBD-II and hardwired options supported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Always-on Monitoring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24/7 asset protection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13163"/>
            <a:ext cx="6591985" cy="5320145"/>
          </a:xfrm>
        </p:spPr>
        <p:txBody>
          <a:bodyPr>
            <a:noAutofit/>
          </a:bodyPr>
          <a:lstStyle/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Fleet Management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Track vehicles, improve safety, reduce misuse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Workforce Operations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Monitor field staff and attendance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Asset Security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Safeguard high-value equipment and shipments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Personal Safety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Compact personal trackers for individuals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Logistics Oversight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Route analysis and delivery verification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Multi-device Integration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 </a:t>
            </a:r>
            <a:r>
              <a:rPr sz="1200" dirty="0" smtClean="0"/>
              <a:t>• </a:t>
            </a:r>
            <a:r>
              <a:rPr sz="1200" dirty="0"/>
              <a:t>Personal, vehicle, and asset trackers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Latest Updates &amp;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201" y="1648691"/>
            <a:ext cx="6591985" cy="3777622"/>
          </a:xfrm>
        </p:spPr>
        <p:txBody>
          <a:bodyPr>
            <a:noAutofit/>
          </a:bodyPr>
          <a:lstStyle/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Live Demo Access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Username: </a:t>
            </a:r>
            <a:r>
              <a:rPr sz="1200" dirty="0" err="1"/>
              <a:t>amin</a:t>
            </a:r>
            <a:r>
              <a:rPr sz="1200" dirty="0"/>
              <a:t>, Password: </a:t>
            </a:r>
            <a:r>
              <a:rPr sz="1200" dirty="0" err="1"/>
              <a:t>amin</a:t>
            </a:r>
            <a:r>
              <a:rPr sz="1200" dirty="0"/>
              <a:t> (web platform)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Mobile Web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tracker24.in/</a:t>
            </a:r>
            <a:r>
              <a:rPr sz="1200" dirty="0" err="1"/>
              <a:t>mt</a:t>
            </a:r>
            <a:r>
              <a:rPr sz="1200" dirty="0"/>
              <a:t> for on-the-go tracking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iPhone Web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iphone.bonrix.in for iOS access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Online Store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Purchase devices and subscriptions directly online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2025 Update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© 2025 </a:t>
            </a:r>
            <a:r>
              <a:rPr sz="1200" dirty="0" err="1"/>
              <a:t>Bonrix</a:t>
            </a:r>
            <a:r>
              <a:rPr sz="1200" dirty="0"/>
              <a:t> Software Systems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593272"/>
            <a:ext cx="6591985" cy="4544291"/>
          </a:xfrm>
        </p:spPr>
        <p:txBody>
          <a:bodyPr>
            <a:noAutofit/>
          </a:bodyPr>
          <a:lstStyle/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Proven Provider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Delivering GPS tracking solutions since 2005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Scalable Options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 </a:t>
            </a:r>
            <a:r>
              <a:rPr sz="1200" dirty="0" smtClean="0"/>
              <a:t>• </a:t>
            </a:r>
            <a:r>
              <a:rPr sz="1200" dirty="0"/>
              <a:t>From individual trackers to enterprise fleets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Easy Access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Web and mobile platforms for real-time insights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Operational Gains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Improve security, efficiency, and accountability</a:t>
            </a:r>
          </a:p>
          <a:p>
            <a:pPr>
              <a:defRPr sz="1400">
                <a:solidFill>
                  <a:srgbClr val="111111"/>
                </a:solidFill>
              </a:defRPr>
            </a:pPr>
            <a:endParaRPr sz="1200" dirty="0"/>
          </a:p>
          <a:p>
            <a:pPr>
              <a:defRPr sz="2000" b="1">
                <a:solidFill>
                  <a:srgbClr val="0645AD"/>
                </a:solidFill>
              </a:defRPr>
            </a:pPr>
            <a:r>
              <a:rPr sz="1200" dirty="0"/>
              <a:t>Ready to Engage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lang="en-IN" sz="1200" dirty="0" smtClean="0"/>
              <a:t>        </a:t>
            </a:r>
            <a:r>
              <a:rPr sz="1200" dirty="0" smtClean="0"/>
              <a:t>• </a:t>
            </a:r>
            <a:r>
              <a:rPr sz="1200" dirty="0"/>
              <a:t>Demos and contacts available for quick start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Company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277532"/>
            <a:ext cx="6591985" cy="5580468"/>
          </a:xfrm>
        </p:spPr>
        <p:txBody>
          <a:bodyPr>
            <a:noAutofit/>
          </a:bodyPr>
          <a:lstStyle/>
          <a:p>
            <a:pPr marL="0" indent="0">
              <a:buNone/>
              <a:defRPr sz="1800" b="1">
                <a:solidFill>
                  <a:srgbClr val="0645AD"/>
                </a:solidFill>
              </a:defRPr>
            </a:pPr>
            <a:r>
              <a:rPr sz="1200" dirty="0" smtClean="0"/>
              <a:t>Company </a:t>
            </a:r>
            <a:r>
              <a:rPr sz="1200" dirty="0"/>
              <a:t>name: </a:t>
            </a:r>
            <a:r>
              <a:rPr sz="1200" dirty="0" err="1"/>
              <a:t>Bonrix</a:t>
            </a:r>
            <a:r>
              <a:rPr sz="1200" dirty="0"/>
              <a:t> Software Systems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sz="1200" dirty="0" smtClean="0"/>
              <a:t>• </a:t>
            </a:r>
            <a:r>
              <a:rPr sz="1200" dirty="0"/>
              <a:t>Mission: Provide cutting-edge GPS tracking solutions to optimize operations and </a:t>
            </a:r>
            <a:r>
              <a:rPr lang="en-IN" sz="1200" dirty="0" smtClean="0"/>
              <a:t>            </a:t>
            </a:r>
            <a:r>
              <a:rPr sz="1200" dirty="0" smtClean="0"/>
              <a:t>security</a:t>
            </a:r>
            <a:endParaRPr sz="1200" dirty="0"/>
          </a:p>
          <a:p>
            <a:pPr>
              <a:defRPr sz="1800" b="1">
                <a:solidFill>
                  <a:srgbClr val="0645AD"/>
                </a:solidFill>
              </a:defRPr>
            </a:pPr>
            <a:r>
              <a:rPr sz="1200" dirty="0"/>
              <a:t>Services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sz="1200" dirty="0" smtClean="0"/>
              <a:t>• </a:t>
            </a:r>
            <a:r>
              <a:rPr sz="1200" dirty="0"/>
              <a:t>Vehicle tracking, employee tracking, asset tracking, mobile applications, custom </a:t>
            </a:r>
            <a:r>
              <a:rPr sz="1200" dirty="0" smtClean="0"/>
              <a:t>solutions</a:t>
            </a:r>
            <a:endParaRPr sz="1200" dirty="0"/>
          </a:p>
          <a:p>
            <a:pPr>
              <a:defRPr sz="1800" b="1">
                <a:solidFill>
                  <a:srgbClr val="0645AD"/>
                </a:solidFill>
              </a:defRPr>
            </a:pPr>
            <a:r>
              <a:rPr sz="1200" dirty="0"/>
              <a:t>Contact Information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sz="1200" dirty="0"/>
              <a:t>• Phone: +91-9426045500, 9429045500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sz="1200" dirty="0" smtClean="0"/>
              <a:t>• </a:t>
            </a:r>
            <a:r>
              <a:rPr sz="1200" dirty="0"/>
              <a:t>Landline: +91-79-26426364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sz="1200" dirty="0"/>
              <a:t>• Email: </a:t>
            </a:r>
            <a:r>
              <a:rPr sz="1200" dirty="0" smtClean="0"/>
              <a:t>info@bonrix.net</a:t>
            </a:r>
            <a:endParaRPr sz="1200" dirty="0"/>
          </a:p>
          <a:p>
            <a:pPr>
              <a:defRPr sz="1800" b="1">
                <a:solidFill>
                  <a:srgbClr val="0645AD"/>
                </a:solidFill>
              </a:defRPr>
            </a:pPr>
            <a:r>
              <a:rPr sz="1200" dirty="0"/>
              <a:t>Address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sz="1200" dirty="0"/>
              <a:t>• A-801, </a:t>
            </a:r>
            <a:r>
              <a:rPr sz="1200" dirty="0" err="1"/>
              <a:t>Samudra</a:t>
            </a:r>
            <a:r>
              <a:rPr sz="1200" dirty="0"/>
              <a:t> Complex, Near </a:t>
            </a:r>
            <a:r>
              <a:rPr sz="1200" dirty="0" err="1"/>
              <a:t>Klassic</a:t>
            </a:r>
            <a:r>
              <a:rPr sz="1200" dirty="0"/>
              <a:t> Gold Hotel, Off C.G. Road, Ahmedabad, Gujarat</a:t>
            </a:r>
            <a:r>
              <a:rPr sz="1200"/>
              <a:t>, </a:t>
            </a:r>
            <a:r>
              <a:rPr sz="1200" smtClean="0"/>
              <a:t>India</a:t>
            </a:r>
            <a:endParaRPr sz="1200" dirty="0"/>
          </a:p>
          <a:p>
            <a:pPr>
              <a:defRPr sz="1800" b="1">
                <a:solidFill>
                  <a:srgbClr val="0645AD"/>
                </a:solidFill>
              </a:defRPr>
            </a:pPr>
            <a:r>
              <a:rPr sz="1200" dirty="0"/>
              <a:t>Websites</a:t>
            </a:r>
          </a:p>
          <a:p>
            <a:pPr marL="0" indent="0">
              <a:buNone/>
              <a:defRPr sz="1400">
                <a:solidFill>
                  <a:srgbClr val="111111"/>
                </a:solidFill>
              </a:defRPr>
            </a:pPr>
            <a:r>
              <a:rPr sz="1200" dirty="0"/>
              <a:t>• bonrix.net, gpstracker.in, gpsemployeetracking.in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9</TotalTime>
  <Words>434</Words>
  <Application>Microsoft Office PowerPoint</Application>
  <PresentationFormat>On-screen Show (4:3)</PresentationFormat>
  <Paragraphs>101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PowerPoint Presentation</vt:lpstr>
      <vt:lpstr>Key Offerings</vt:lpstr>
      <vt:lpstr>Features &amp; Benefits</vt:lpstr>
      <vt:lpstr>Use Cases</vt:lpstr>
      <vt:lpstr>Latest Updates &amp; News</vt:lpstr>
      <vt:lpstr>Conclusion</vt:lpstr>
      <vt:lpstr>Company Profile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7</cp:revision>
  <dcterms:created xsi:type="dcterms:W3CDTF">2013-01-27T09:14:16Z</dcterms:created>
  <dcterms:modified xsi:type="dcterms:W3CDTF">2025-11-26T05:42:19Z</dcterms:modified>
  <cp:category/>
</cp:coreProperties>
</file>